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60" r:id="rId5"/>
    <p:sldId id="258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hto-takoe-lyubov.net/stixi-pro-spasatelej-spasatelya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://chto-takoe-lyubov.net/category/stikhi-o-lyubvi/kollektsii-stikh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://chto-takoe-lyubov.net/stixi-pro-buxgaltera-buxgaltero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2.jpeg"/><Relationship Id="rId21" Type="http://schemas.openxmlformats.org/officeDocument/2006/relationships/image" Target="../media/image37.png"/><Relationship Id="rId7" Type="http://schemas.openxmlformats.org/officeDocument/2006/relationships/image" Target="../media/image25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11" Type="http://schemas.openxmlformats.org/officeDocument/2006/relationships/image" Target="../media/image28.png"/><Relationship Id="rId5" Type="http://schemas.openxmlformats.org/officeDocument/2006/relationships/image" Target="../media/image23.jpe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0.jpeg"/><Relationship Id="rId22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Воспитатель- человек, в руках которого растет душа.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Подготовила: воспитатель</a:t>
            </a:r>
          </a:p>
          <a:p>
            <a:r>
              <a:rPr lang="ru-RU" sz="1800" dirty="0" smtClean="0"/>
              <a:t>МАДОУ «</a:t>
            </a:r>
            <a:r>
              <a:rPr lang="ru-RU" sz="1800" dirty="0" err="1" smtClean="0"/>
              <a:t>Црр</a:t>
            </a:r>
            <a:r>
              <a:rPr lang="ru-RU" sz="1800" dirty="0" smtClean="0"/>
              <a:t>- детский сад № 144»</a:t>
            </a:r>
          </a:p>
          <a:p>
            <a:r>
              <a:rPr lang="ru-RU" sz="1800" dirty="0" smtClean="0"/>
              <a:t>Богданова Александра Сергеевна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b="0" dirty="0" err="1" smtClean="0"/>
              <a:t>ы</a:t>
            </a:r>
            <a:r>
              <a:rPr lang="ru-RU" b="0" dirty="0" smtClean="0"/>
              <a:t> не просто воспитатели для деток,</a:t>
            </a:r>
            <a:br>
              <a:rPr lang="ru-RU" b="0" dirty="0" smtClean="0"/>
            </a:br>
            <a:r>
              <a:rPr lang="ru-RU" b="0" dirty="0" smtClean="0"/>
              <a:t>Вы им маму заменяете вполне.</a:t>
            </a:r>
            <a:br>
              <a:rPr lang="ru-RU" b="0" dirty="0" smtClean="0"/>
            </a:br>
            <a:r>
              <a:rPr lang="ru-RU" b="0" dirty="0" smtClean="0"/>
              <a:t>Им не нужно сладеньких конфеток,</a:t>
            </a:r>
            <a:br>
              <a:rPr lang="ru-RU" b="0" dirty="0" smtClean="0"/>
            </a:br>
            <a:r>
              <a:rPr lang="ru-RU" b="0" dirty="0" smtClean="0"/>
              <a:t>Если радостно, комфортно на душе!</a:t>
            </a:r>
            <a:br>
              <a:rPr lang="ru-RU" b="0" dirty="0" smtClean="0"/>
            </a:br>
            <a:r>
              <a:rPr lang="ru-RU" b="0" dirty="0" smtClean="0"/>
              <a:t>Для детей, ведь, главное – забота,</a:t>
            </a:r>
            <a:br>
              <a:rPr lang="ru-RU" b="0" dirty="0" smtClean="0"/>
            </a:br>
            <a:r>
              <a:rPr lang="ru-RU" b="0" dirty="0" smtClean="0"/>
              <a:t>И уход, вниманье день за днем.</a:t>
            </a:r>
            <a:br>
              <a:rPr lang="ru-RU" b="0" dirty="0" smtClean="0"/>
            </a:br>
            <a:r>
              <a:rPr lang="ru-RU" b="0" dirty="0" smtClean="0"/>
              <a:t>Воспитатель – сложная работа</a:t>
            </a:r>
            <a:br>
              <a:rPr lang="ru-RU" b="0" dirty="0" smtClean="0"/>
            </a:br>
            <a:r>
              <a:rPr lang="ru-RU" b="0" dirty="0" smtClean="0"/>
              <a:t>Если подопечных полон дом!</a:t>
            </a:r>
            <a:br>
              <a:rPr lang="ru-RU" b="0" dirty="0" smtClean="0"/>
            </a:br>
            <a:r>
              <a:rPr lang="ru-RU" b="0" dirty="0" smtClean="0"/>
              <a:t>Благодарны мы Вам за старанья,</a:t>
            </a:r>
            <a:br>
              <a:rPr lang="ru-RU" b="0" dirty="0" smtClean="0"/>
            </a:br>
            <a:r>
              <a:rPr lang="ru-RU" b="0" dirty="0" smtClean="0"/>
              <a:t>За улыбки детские и смех!</a:t>
            </a:r>
            <a:br>
              <a:rPr lang="ru-RU" b="0" dirty="0" smtClean="0"/>
            </a:br>
            <a:r>
              <a:rPr lang="ru-RU" b="0" dirty="0" smtClean="0"/>
              <a:t>Пусть проблемы и переживанья</a:t>
            </a:r>
            <a:br>
              <a:rPr lang="ru-RU" b="0" dirty="0" smtClean="0"/>
            </a:br>
            <a:r>
              <a:rPr lang="ru-RU" b="0" dirty="0" smtClean="0"/>
              <a:t>Позади останутся у всех!</a:t>
            </a:r>
            <a:br>
              <a:rPr lang="ru-RU" b="0" dirty="0" smtClean="0"/>
            </a:br>
            <a:r>
              <a:rPr lang="ru-RU" b="0" dirty="0" smtClean="0"/>
              <a:t>Мы желаем крепкого здоровья,</a:t>
            </a:r>
            <a:br>
              <a:rPr lang="ru-RU" b="0" dirty="0" smtClean="0"/>
            </a:br>
            <a:r>
              <a:rPr lang="ru-RU" b="0" dirty="0" smtClean="0"/>
              <a:t>Много сил, упорства и добра.</a:t>
            </a:r>
            <a:br>
              <a:rPr lang="ru-RU" b="0" dirty="0" smtClean="0"/>
            </a:br>
            <a:r>
              <a:rPr lang="ru-RU" b="0" dirty="0" smtClean="0"/>
              <a:t>Пусть встречают дети Вас с любовью</a:t>
            </a:r>
            <a:br>
              <a:rPr lang="ru-RU" b="0" dirty="0" smtClean="0"/>
            </a:br>
            <a:r>
              <a:rPr lang="ru-RU" b="0" dirty="0" smtClean="0"/>
              <a:t>И не забывают никогда!</a:t>
            </a:r>
            <a:br>
              <a:rPr lang="ru-RU" b="0" dirty="0" smtClean="0"/>
            </a:br>
            <a:r>
              <a:rPr lang="ru-RU" b="0" i="1" dirty="0" smtClean="0"/>
              <a:t>Соколовская Е.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*****</a:t>
            </a:r>
            <a:br>
              <a:rPr lang="ru-RU" b="0" dirty="0" smtClean="0"/>
            </a:br>
            <a:r>
              <a:rPr lang="ru-RU" b="0" dirty="0" smtClean="0"/>
              <a:t>Вы скажите — шахта,</a:t>
            </a:r>
            <a:br>
              <a:rPr lang="ru-RU" b="0" dirty="0" smtClean="0"/>
            </a:br>
            <a:r>
              <a:rPr lang="ru-RU" b="0" dirty="0" smtClean="0"/>
              <a:t>Вы скажете — стройка,</a:t>
            </a:r>
            <a:br>
              <a:rPr lang="ru-RU" b="0" dirty="0" smtClean="0"/>
            </a:br>
            <a:r>
              <a:rPr lang="ru-RU" b="0" dirty="0" smtClean="0"/>
              <a:t>Вы скажете — космос:</a:t>
            </a:r>
            <a:br>
              <a:rPr lang="ru-RU" b="0" dirty="0" smtClean="0"/>
            </a:br>
            <a:r>
              <a:rPr lang="ru-RU" b="0" dirty="0" smtClean="0"/>
              <a:t>Все это серьезно, но —</a:t>
            </a:r>
            <a:br>
              <a:rPr lang="ru-RU" b="0" dirty="0" smtClean="0"/>
            </a:br>
            <a:r>
              <a:rPr lang="ru-RU" b="0" dirty="0" smtClean="0"/>
              <a:t>Но все-таки садик,</a:t>
            </a:r>
            <a:br>
              <a:rPr lang="ru-RU" b="0" dirty="0" smtClean="0"/>
            </a:br>
            <a:r>
              <a:rPr lang="ru-RU" b="0" dirty="0" smtClean="0"/>
              <a:t>Останется садик,</a:t>
            </a:r>
            <a:br>
              <a:rPr lang="ru-RU" b="0" dirty="0" smtClean="0"/>
            </a:br>
            <a:r>
              <a:rPr lang="ru-RU" b="0" dirty="0" smtClean="0"/>
              <a:t>И нам никогда не прожить без него.</a:t>
            </a:r>
            <a:br>
              <a:rPr lang="ru-RU" b="0" dirty="0" smtClean="0"/>
            </a:br>
            <a:r>
              <a:rPr lang="ru-RU" b="0" dirty="0" smtClean="0"/>
              <a:t>Ведь каждый геолог</a:t>
            </a:r>
            <a:br>
              <a:rPr lang="ru-RU" b="0" dirty="0" smtClean="0"/>
            </a:br>
            <a:r>
              <a:rPr lang="ru-RU" b="0" dirty="0" smtClean="0"/>
              <a:t>И каждый ботаник,</a:t>
            </a:r>
            <a:br>
              <a:rPr lang="ru-RU" b="0" dirty="0" smtClean="0"/>
            </a:br>
            <a:r>
              <a:rPr lang="ru-RU" b="0" dirty="0" smtClean="0"/>
              <a:t>И даже ученый</a:t>
            </a:r>
            <a:br>
              <a:rPr lang="ru-RU" b="0" dirty="0" smtClean="0"/>
            </a:br>
            <a:r>
              <a:rPr lang="ru-RU" b="0" dirty="0" smtClean="0"/>
              <a:t>Средь множества книг</a:t>
            </a:r>
            <a:br>
              <a:rPr lang="ru-RU" b="0" dirty="0" smtClean="0"/>
            </a:br>
            <a:r>
              <a:rPr lang="ru-RU" b="0" dirty="0" smtClean="0"/>
              <a:t>Не мог появиться</a:t>
            </a:r>
            <a:br>
              <a:rPr lang="ru-RU" b="0" dirty="0" smtClean="0"/>
            </a:br>
            <a:r>
              <a:rPr lang="ru-RU" b="0" dirty="0" smtClean="0"/>
              <a:t>Без воспитанья,</a:t>
            </a:r>
            <a:br>
              <a:rPr lang="ru-RU" b="0" dirty="0" smtClean="0"/>
            </a:br>
            <a:r>
              <a:rPr lang="ru-RU" b="0" dirty="0" smtClean="0"/>
              <a:t>И именно садик на старте у них.</a:t>
            </a:r>
            <a:br>
              <a:rPr lang="ru-RU" b="0" dirty="0" smtClean="0"/>
            </a:br>
            <a:r>
              <a:rPr lang="ru-RU" b="0" dirty="0" smtClean="0"/>
              <a:t>Поэтому все мы</a:t>
            </a:r>
            <a:br>
              <a:rPr lang="ru-RU" b="0" dirty="0" smtClean="0"/>
            </a:br>
            <a:r>
              <a:rPr lang="ru-RU" b="0" dirty="0" smtClean="0"/>
              <a:t>Нашли это дело.</a:t>
            </a:r>
            <a:br>
              <a:rPr lang="ru-RU" b="0" dirty="0" smtClean="0"/>
            </a:br>
            <a:r>
              <a:rPr lang="ru-RU" b="0" dirty="0" smtClean="0"/>
              <a:t>И лучшую долю</a:t>
            </a:r>
            <a:br>
              <a:rPr lang="ru-RU" b="0" dirty="0" smtClean="0"/>
            </a:br>
            <a:r>
              <a:rPr lang="ru-RU" b="0" dirty="0" smtClean="0"/>
              <a:t>Мы вряд ли найдем.</a:t>
            </a:r>
            <a:br>
              <a:rPr lang="ru-RU" b="0" dirty="0" smtClean="0"/>
            </a:br>
            <a:r>
              <a:rPr lang="ru-RU" b="0" dirty="0" smtClean="0"/>
              <a:t>Мы здесь оказались</a:t>
            </a:r>
            <a:br>
              <a:rPr lang="ru-RU" b="0" dirty="0" smtClean="0"/>
            </a:br>
            <a:r>
              <a:rPr lang="ru-RU" b="0" dirty="0" smtClean="0"/>
              <a:t>По собственной воле</a:t>
            </a:r>
            <a:br>
              <a:rPr lang="ru-RU" b="0" dirty="0" smtClean="0"/>
            </a:br>
            <a:r>
              <a:rPr lang="ru-RU" b="0" dirty="0" smtClean="0"/>
              <a:t>И вот почему сегодня поем.</a:t>
            </a:r>
            <a:br>
              <a:rPr lang="ru-RU" b="0" dirty="0" smtClean="0"/>
            </a:br>
            <a:r>
              <a:rPr lang="ru-RU" b="0" dirty="0" smtClean="0"/>
              <a:t>Мы — воспитатели,</a:t>
            </a:r>
            <a:br>
              <a:rPr lang="ru-RU" b="0" dirty="0" smtClean="0"/>
            </a:br>
            <a:r>
              <a:rPr lang="ru-RU" b="0" dirty="0" smtClean="0"/>
              <a:t>Нам обязательна</a:t>
            </a:r>
            <a:br>
              <a:rPr lang="ru-RU" b="0" dirty="0" smtClean="0"/>
            </a:br>
            <a:r>
              <a:rPr lang="ru-RU" b="0" dirty="0" smtClean="0"/>
              <a:t>Любовь к профессии своей.</a:t>
            </a:r>
            <a:br>
              <a:rPr lang="ru-RU" b="0" dirty="0" smtClean="0"/>
            </a:br>
            <a:r>
              <a:rPr lang="ru-RU" b="0" dirty="0" smtClean="0"/>
              <a:t>У нас задание —</a:t>
            </a:r>
            <a:br>
              <a:rPr lang="ru-RU" b="0" dirty="0" smtClean="0"/>
            </a:br>
            <a:r>
              <a:rPr lang="ru-RU" b="0" dirty="0" smtClean="0"/>
              <a:t>Все наши знания —</a:t>
            </a:r>
            <a:br>
              <a:rPr lang="ru-RU" b="0" dirty="0" smtClean="0"/>
            </a:br>
            <a:r>
              <a:rPr lang="ru-RU" b="0" dirty="0" smtClean="0"/>
              <a:t>На воспитание детей.</a:t>
            </a:r>
            <a:br>
              <a:rPr lang="ru-RU" b="0" dirty="0" smtClean="0"/>
            </a:br>
            <a:r>
              <a:rPr lang="ru-RU" b="0" i="1" dirty="0" err="1" smtClean="0"/>
              <a:t>Шаферан</a:t>
            </a:r>
            <a:r>
              <a:rPr lang="ru-RU" b="0" i="1" dirty="0" smtClean="0"/>
              <a:t> И.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4</a:t>
            </a:r>
            <a:br>
              <a:rPr lang="ru-RU" b="0" dirty="0" smtClean="0"/>
            </a:br>
            <a:r>
              <a:rPr lang="ru-RU" b="0" u="sng" dirty="0" smtClean="0">
                <a:hlinkClick r:id="rId2"/>
              </a:rPr>
              <a:t>Коллекции стихов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Навигация по записям</a:t>
            </a:r>
            <a:br>
              <a:rPr lang="ru-RU" b="0" dirty="0" smtClean="0"/>
            </a:br>
            <a:r>
              <a:rPr lang="ru-RU" b="0" dirty="0" smtClean="0">
                <a:hlinkClick r:id="rId3"/>
              </a:rPr>
              <a:t>← Стихи про спасателей, спасателя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>
                <a:hlinkClick r:id="rId4"/>
              </a:rPr>
              <a:t>Стихи про бухгалтера, бухгалтеров →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Добавить комментарий</a:t>
            </a:r>
            <a:br>
              <a:rPr lang="ru-RU" b="0" dirty="0" smtClean="0"/>
            </a:br>
            <a:r>
              <a:rPr lang="ru-RU" b="0" dirty="0" smtClean="0"/>
              <a:t>Ваш </a:t>
            </a:r>
            <a:r>
              <a:rPr lang="ru-RU" b="0" dirty="0" err="1" smtClean="0"/>
              <a:t>e-mail</a:t>
            </a:r>
            <a:r>
              <a:rPr lang="ru-RU" b="0" dirty="0" smtClean="0"/>
              <a:t> не будет опубликован. Обязательные поля помечены *</a:t>
            </a:r>
            <a:br>
              <a:rPr lang="ru-RU" b="0" dirty="0" smtClean="0"/>
            </a:br>
            <a:r>
              <a:rPr lang="ru-RU" b="0" dirty="0" smtClean="0"/>
              <a:t>Комментарий</a:t>
            </a:r>
            <a:br>
              <a:rPr lang="ru-RU" b="0" dirty="0" smtClean="0"/>
            </a:br>
            <a:r>
              <a:rPr lang="ru-RU" b="0" dirty="0" smtClean="0"/>
              <a:t>Имя *</a:t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4402832" cy="4538904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ru-RU" dirty="0" smtClean="0"/>
              <a:t>Мы не просто воспитатели для деток,</a:t>
            </a:r>
            <a:br>
              <a:rPr lang="ru-RU" dirty="0" smtClean="0"/>
            </a:br>
            <a:r>
              <a:rPr lang="ru-RU" dirty="0" smtClean="0"/>
              <a:t>Мы им маму заменяем, да, вполне.</a:t>
            </a:r>
            <a:br>
              <a:rPr lang="ru-RU" dirty="0" smtClean="0"/>
            </a:br>
            <a:r>
              <a:rPr lang="ru-RU" dirty="0" smtClean="0"/>
              <a:t>Им не нужно сладеньких конфеток,</a:t>
            </a:r>
            <a:br>
              <a:rPr lang="ru-RU" dirty="0" smtClean="0"/>
            </a:br>
            <a:r>
              <a:rPr lang="ru-RU" dirty="0" smtClean="0"/>
              <a:t>Если радостно, комфортно на душе!</a:t>
            </a:r>
          </a:p>
          <a:p>
            <a:pPr fontAlgn="base"/>
            <a:r>
              <a:rPr lang="ru-RU" dirty="0" smtClean="0"/>
              <a:t>Для детей, ведь, главное – забота,</a:t>
            </a:r>
            <a:br>
              <a:rPr lang="ru-RU" dirty="0" smtClean="0"/>
            </a:br>
            <a:r>
              <a:rPr lang="ru-RU" dirty="0" smtClean="0"/>
              <a:t>И уход, вниманье день за днем.</a:t>
            </a:r>
            <a:br>
              <a:rPr lang="ru-RU" dirty="0" smtClean="0"/>
            </a:br>
            <a:r>
              <a:rPr lang="ru-RU" dirty="0" smtClean="0"/>
              <a:t>Воспитатель – сложная работа</a:t>
            </a:r>
            <a:br>
              <a:rPr lang="ru-RU" dirty="0" smtClean="0"/>
            </a:br>
            <a:r>
              <a:rPr lang="ru-RU" dirty="0" smtClean="0"/>
              <a:t>Если подопечных полон дом!</a:t>
            </a:r>
          </a:p>
          <a:p>
            <a:pPr fontAlgn="base"/>
            <a:r>
              <a:rPr lang="ru-RU" dirty="0" smtClean="0"/>
              <a:t>Благодарны нам мамули за старанья,</a:t>
            </a:r>
            <a:br>
              <a:rPr lang="ru-RU" dirty="0" smtClean="0"/>
            </a:br>
            <a:r>
              <a:rPr lang="ru-RU" dirty="0" smtClean="0"/>
              <a:t>За улыбки детские и смех!</a:t>
            </a:r>
            <a:br>
              <a:rPr lang="ru-RU" dirty="0" smtClean="0"/>
            </a:br>
            <a:r>
              <a:rPr lang="ru-RU" dirty="0" smtClean="0"/>
              <a:t>Пусть проблемы и переживанья</a:t>
            </a:r>
            <a:br>
              <a:rPr lang="ru-RU" dirty="0" smtClean="0"/>
            </a:br>
            <a:r>
              <a:rPr lang="ru-RU" dirty="0" smtClean="0"/>
              <a:t>Позади останутся у нас у всех!</a:t>
            </a:r>
          </a:p>
          <a:p>
            <a:pPr fontAlgn="t"/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 r="-1135" b="15861"/>
          <a:stretch>
            <a:fillRect/>
          </a:stretch>
        </p:blipFill>
        <p:spPr bwMode="auto">
          <a:xfrm>
            <a:off x="4788024" y="188640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00PHOTO\SAM_511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1321" t="39341" b="11489"/>
          <a:stretch/>
        </p:blipFill>
        <p:spPr bwMode="auto">
          <a:xfrm>
            <a:off x="899592" y="188640"/>
            <a:ext cx="3600400" cy="1772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7" cstate="print"/>
          <a:srcRect r="-1026" b="12925"/>
          <a:stretch>
            <a:fillRect/>
          </a:stretch>
        </p:blipFill>
        <p:spPr bwMode="auto">
          <a:xfrm>
            <a:off x="4860032" y="3429000"/>
            <a:ext cx="3024336" cy="245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Ч</a:t>
            </a:r>
            <a:r>
              <a:rPr lang="ru-RU" sz="1200" dirty="0" smtClean="0"/>
              <a:t>тобы было детям интересно,</a:t>
            </a:r>
            <a:br>
              <a:rPr lang="ru-RU" sz="1200" dirty="0" smtClean="0"/>
            </a:br>
            <a:r>
              <a:rPr lang="ru-RU" sz="1400" dirty="0" smtClean="0"/>
              <a:t>С</a:t>
            </a:r>
            <a:r>
              <a:rPr lang="ru-RU" sz="1200" dirty="0" smtClean="0"/>
              <a:t> нами проводить хоть целый день,</a:t>
            </a:r>
            <a:br>
              <a:rPr lang="ru-RU" sz="1200" dirty="0" smtClean="0"/>
            </a:br>
            <a:r>
              <a:rPr lang="ru-RU" sz="1200" dirty="0" smtClean="0"/>
              <a:t> </a:t>
            </a:r>
            <a:r>
              <a:rPr lang="ru-RU" sz="1400" dirty="0" smtClean="0"/>
              <a:t>П</a:t>
            </a:r>
            <a:r>
              <a:rPr lang="ru-RU" sz="1200" dirty="0" smtClean="0"/>
              <a:t>осещаем мы такие встречи,</a:t>
            </a:r>
            <a:br>
              <a:rPr lang="ru-RU" sz="1200" dirty="0" smtClean="0"/>
            </a:br>
            <a:r>
              <a:rPr lang="ru-RU" sz="1400" dirty="0" smtClean="0"/>
              <a:t>П</a:t>
            </a:r>
            <a:r>
              <a:rPr lang="ru-RU" sz="1200" dirty="0" smtClean="0"/>
              <a:t>оказывать новинки нам не лень…</a:t>
            </a:r>
            <a:endParaRPr lang="ru-RU" sz="1200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12776"/>
            <a:ext cx="2224485" cy="166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-3697" b="12903"/>
          <a:stretch>
            <a:fillRect/>
          </a:stretch>
        </p:blipFill>
        <p:spPr bwMode="auto">
          <a:xfrm>
            <a:off x="2051720" y="1556792"/>
            <a:ext cx="309634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717032"/>
            <a:ext cx="2312677" cy="214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r="-1420" b="12493"/>
          <a:stretch>
            <a:fillRect/>
          </a:stretch>
        </p:blipFill>
        <p:spPr bwMode="auto">
          <a:xfrm>
            <a:off x="395536" y="3717032"/>
            <a:ext cx="1872208" cy="182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 r="229" b="12500"/>
          <a:stretch>
            <a:fillRect/>
          </a:stretch>
        </p:blipFill>
        <p:spPr bwMode="auto">
          <a:xfrm>
            <a:off x="2915816" y="3717032"/>
            <a:ext cx="181521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r="1003" b="13805"/>
          <a:stretch>
            <a:fillRect/>
          </a:stretch>
        </p:blipFill>
        <p:spPr bwMode="auto">
          <a:xfrm>
            <a:off x="323528" y="188640"/>
            <a:ext cx="211211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00PHOTO\SAM_5925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r="-905" b="13510"/>
          <a:stretch>
            <a:fillRect/>
          </a:stretch>
        </p:blipFill>
        <p:spPr bwMode="auto">
          <a:xfrm>
            <a:off x="2483768" y="188640"/>
            <a:ext cx="2736304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60648"/>
            <a:ext cx="2605253" cy="195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44824"/>
            <a:ext cx="2246956" cy="199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 r="-445" b="10714"/>
          <a:stretch>
            <a:fillRect/>
          </a:stretch>
        </p:blipFill>
        <p:spPr bwMode="auto">
          <a:xfrm>
            <a:off x="3059832" y="2348880"/>
            <a:ext cx="208823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2016224" cy="2211058"/>
          </a:xfrm>
          <a:prstGeom prst="rect">
            <a:avLst/>
          </a:prstGeom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4437112"/>
            <a:ext cx="2380996" cy="196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2636912"/>
            <a:ext cx="2078745" cy="150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4221088"/>
            <a:ext cx="22322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флешка\портфолио  с 2015\2.4. участие в конкурсах профес. мастерства(очное и заочное)\2013\для меня\восп-проф  июль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6632"/>
            <a:ext cx="1296144" cy="1782071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995936" y="0"/>
          <a:ext cx="1432112" cy="1512168"/>
        </p:xfrm>
        <a:graphic>
          <a:graphicData uri="http://schemas.openxmlformats.org/presentationml/2006/ole">
            <p:oleObj spid="_x0000_s1027" name="PDF" r:id="rId4" imgW="0" imgH="0" progId="FoxitReader.Document">
              <p:embed/>
            </p:oleObj>
          </a:graphicData>
        </a:graphic>
      </p:graphicFrame>
      <p:pic>
        <p:nvPicPr>
          <p:cNvPr id="7" name="Рисунок 6" descr="C:\Users\Алексей\Desktop\2015_02_27\IMG_0005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1321892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лексей\Desktop\методкопилка СУ 1975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640"/>
            <a:ext cx="1224136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132856"/>
            <a:ext cx="121706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1916832"/>
            <a:ext cx="128378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2699792" y="1556792"/>
          <a:ext cx="1351362" cy="1800200"/>
        </p:xfrm>
        <a:graphic>
          <a:graphicData uri="http://schemas.openxmlformats.org/presentationml/2006/ole">
            <p:oleObj spid="_x0000_s1031" name="PDF" r:id="rId9" imgW="0" imgH="0" progId="FoxitReader.Document">
              <p:embed/>
            </p:oleObj>
          </a:graphicData>
        </a:graphic>
      </p:graphicFrame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1340768"/>
            <a:ext cx="126070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088" y="-171400"/>
            <a:ext cx="121668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6444208" y="116632"/>
          <a:ext cx="1698587" cy="1944216"/>
        </p:xfrm>
        <a:graphic>
          <a:graphicData uri="http://schemas.openxmlformats.org/presentationml/2006/ole">
            <p:oleObj spid="_x0000_s1036" name="PDF" r:id="rId12" imgW="0" imgH="0" progId="FoxitReader.Document">
              <p:embed/>
            </p:oleObj>
          </a:graphicData>
        </a:graphic>
      </p:graphicFrame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528" y="3933056"/>
            <a:ext cx="1159058" cy="16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91680" y="4005064"/>
            <a:ext cx="1296144" cy="184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15816" y="3933056"/>
            <a:ext cx="1310573" cy="176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64088" y="1412776"/>
            <a:ext cx="1326679" cy="188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732240" y="1844824"/>
            <a:ext cx="1275408" cy="181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51920" y="2708920"/>
            <a:ext cx="1368152" cy="194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436096" y="3140968"/>
            <a:ext cx="1360607" cy="193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859634" y="3501009"/>
            <a:ext cx="12677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139952" y="4797152"/>
            <a:ext cx="1292796" cy="177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0" name="Picture 36" descr="G:\портфолио с 2017\2.4 участие в конкурсах проф мастерства\Учитель года 2018\БОГДАНОВА уч.года 2018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508104" y="4941168"/>
            <a:ext cx="1296144" cy="1785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105</TotalTime>
  <Words>42</Words>
  <Application>Microsoft Office PowerPoint</Application>
  <PresentationFormat>Экран (4:3)</PresentationFormat>
  <Paragraphs>11</Paragraphs>
  <Slides>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7" baseType="lpstr">
      <vt:lpstr>Изящная</vt:lpstr>
      <vt:lpstr>PDF</vt:lpstr>
      <vt:lpstr>Воспитатель- человек, в руках которого растет душа. </vt:lpstr>
      <vt:lpstr>ы не просто воспитатели для деток, Вы им маму заменяете вполне. Им не нужно сладеньких конфеток, Если радостно, комфортно на душе! Для детей, ведь, главное – забота, И уход, вниманье день за днем. Воспитатель – сложная работа Если подопечных полон дом! Благодарны мы Вам за старанья, За улыбки детские и смех! Пусть проблемы и переживанья Позади останутся у всех! Мы желаем крепкого здоровья, Много сил, упорства и добра. Пусть встречают дети Вас с любовью И не забывают никогда! Соколовская Е. ***** Вы скажите — шахта, Вы скажете — стройка, Вы скажете — космос: Все это серьезно, но — Но все-таки садик, Останется садик, И нам никогда не прожить без него. Ведь каждый геолог И каждый ботаник, И даже ученый Средь множества книг Не мог появиться Без воспитанья, И именно садик на старте у них. Поэтому все мы Нашли это дело. И лучшую долю Мы вряд ли найдем. Мы здесь оказались По собственной воле И вот почему сегодня поем. Мы — воспитатели, Нам обязательна Любовь к профессии своей. У нас задание — Все наши знания — На воспитание детей. Шаферан И. 4 Коллекции стихов Навигация по записям ← Стихи про спасателей, спасателя Стихи про бухгалтера, бухгалтеров → Добавить комментарий Ваш e-mail не будет опубликован. Обязательные поля помечены * Комментарий Имя *   </vt:lpstr>
      <vt:lpstr>Чтобы было детям интересно, С нами проводить хоть целый день,  Посещаем мы такие встречи, Показывать новинки нам не лень…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Воспитатель- человек, в руках которого растет душа.</dc:title>
  <dc:creator>Алексей</dc:creator>
  <cp:lastModifiedBy>Алексей</cp:lastModifiedBy>
  <cp:revision>16</cp:revision>
  <dcterms:created xsi:type="dcterms:W3CDTF">2018-12-06T15:15:12Z</dcterms:created>
  <dcterms:modified xsi:type="dcterms:W3CDTF">2018-12-06T17:58:37Z</dcterms:modified>
</cp:coreProperties>
</file>